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Open Sans Bold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98672" y="2307189"/>
            <a:ext cx="16290656" cy="302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76"/>
              </a:lnSpc>
            </a:pPr>
            <a:r>
              <a:rPr lang="en-US" sz="8697" b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Alien Blast: The Cosmic War</a:t>
            </a:r>
          </a:p>
          <a:p>
            <a:pPr algn="ctr">
              <a:lnSpc>
                <a:spcPts val="12176"/>
              </a:lnSpc>
              <a:spcBef>
                <a:spcPct val="0"/>
              </a:spcBef>
            </a:pPr>
            <a:endParaRPr lang="en-US" sz="8697" b="1">
              <a:solidFill>
                <a:srgbClr val="5CE1E6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437158" y="7639783"/>
            <a:ext cx="13677454" cy="637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90"/>
              </a:lnSpc>
              <a:spcBef>
                <a:spcPct val="0"/>
              </a:spcBef>
            </a:pPr>
            <a:r>
              <a:rPr lang="en-US" sz="3778" b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Készítők: Tófalvi Zalán, Szemethy Levente, Tompos Gergő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513709" y="405983"/>
            <a:ext cx="7260581" cy="1112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13"/>
              </a:lnSpc>
              <a:spcBef>
                <a:spcPct val="0"/>
              </a:spcBef>
            </a:pPr>
            <a:r>
              <a:rPr lang="en-US" sz="6438" b="1" u="none" strike="noStrike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Játék bemutatása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3751550" y="2708030"/>
            <a:ext cx="11411355" cy="3349870"/>
            <a:chOff x="0" y="0"/>
            <a:chExt cx="3005460" cy="88227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005460" cy="882270"/>
            </a:xfrm>
            <a:custGeom>
              <a:avLst/>
              <a:gdLst/>
              <a:ahLst/>
              <a:cxnLst/>
              <a:rect l="l" t="t" r="r" b="b"/>
              <a:pathLst>
                <a:path w="3005460" h="882270">
                  <a:moveTo>
                    <a:pt x="34600" y="0"/>
                  </a:moveTo>
                  <a:lnTo>
                    <a:pt x="2970860" y="0"/>
                  </a:lnTo>
                  <a:cubicBezTo>
                    <a:pt x="2980036" y="0"/>
                    <a:pt x="2988837" y="3645"/>
                    <a:pt x="2995326" y="10134"/>
                  </a:cubicBezTo>
                  <a:cubicBezTo>
                    <a:pt x="3001815" y="16623"/>
                    <a:pt x="3005460" y="25424"/>
                    <a:pt x="3005460" y="34600"/>
                  </a:cubicBezTo>
                  <a:lnTo>
                    <a:pt x="3005460" y="847670"/>
                  </a:lnTo>
                  <a:cubicBezTo>
                    <a:pt x="3005460" y="856847"/>
                    <a:pt x="3001815" y="865647"/>
                    <a:pt x="2995326" y="872136"/>
                  </a:cubicBezTo>
                  <a:cubicBezTo>
                    <a:pt x="2988837" y="878625"/>
                    <a:pt x="2980036" y="882270"/>
                    <a:pt x="2970860" y="882270"/>
                  </a:cubicBezTo>
                  <a:lnTo>
                    <a:pt x="34600" y="882270"/>
                  </a:lnTo>
                  <a:cubicBezTo>
                    <a:pt x="25424" y="882270"/>
                    <a:pt x="16623" y="878625"/>
                    <a:pt x="10134" y="872136"/>
                  </a:cubicBezTo>
                  <a:cubicBezTo>
                    <a:pt x="3645" y="865647"/>
                    <a:pt x="0" y="856847"/>
                    <a:pt x="0" y="847670"/>
                  </a:cubicBezTo>
                  <a:lnTo>
                    <a:pt x="0" y="34600"/>
                  </a:lnTo>
                  <a:cubicBezTo>
                    <a:pt x="0" y="25424"/>
                    <a:pt x="3645" y="16623"/>
                    <a:pt x="10134" y="10134"/>
                  </a:cubicBezTo>
                  <a:cubicBezTo>
                    <a:pt x="16623" y="3645"/>
                    <a:pt x="25424" y="0"/>
                    <a:pt x="34600" y="0"/>
                  </a:cubicBez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005460" cy="9203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249658" y="2716257"/>
            <a:ext cx="11788682" cy="3662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3"/>
              </a:lnSpc>
            </a:pPr>
            <a:r>
              <a:rPr lang="en-US" sz="2566" b="1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Tartalom</a:t>
            </a:r>
            <a:r>
              <a:rPr lang="en-US" sz="2566" b="1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:</a:t>
            </a:r>
          </a:p>
          <a:p>
            <a:pPr marL="1108409" lvl="2" indent="-369470" algn="ctr">
              <a:lnSpc>
                <a:spcPts val="3593"/>
              </a:lnSpc>
              <a:buFont typeface="Arial"/>
              <a:buChar char="⚬"/>
            </a:pPr>
            <a:r>
              <a:rPr lang="en-US" sz="2566" b="1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 </a:t>
            </a:r>
            <a:r>
              <a:rPr lang="en-US" sz="2566" b="1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áték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egy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izgalmas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űrkaland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,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ahol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egy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bátor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űrhajóst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irányítasz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.</a:t>
            </a:r>
          </a:p>
          <a:p>
            <a:pPr marL="1108409" lvl="2" indent="-369470" algn="ctr">
              <a:lnSpc>
                <a:spcPts val="3593"/>
              </a:lnSpc>
              <a:spcBef>
                <a:spcPct val="0"/>
              </a:spcBef>
              <a:buFont typeface="Arial"/>
              <a:buChar char="⚬"/>
            </a:pP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Célod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,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hogy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betörj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egy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idegen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űrlények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által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uralt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hatalmas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hajóra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,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és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legyőzd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az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ellenségeket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.</a:t>
            </a:r>
          </a:p>
          <a:p>
            <a:pPr marL="1108409" lvl="2" indent="-369470" algn="ctr">
              <a:lnSpc>
                <a:spcPts val="3593"/>
              </a:lnSpc>
              <a:spcBef>
                <a:spcPct val="0"/>
              </a:spcBef>
              <a:buFont typeface="Arial"/>
              <a:buChar char="⚬"/>
            </a:pP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játék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folyamatosan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nehezedik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,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és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a </a:t>
            </a:r>
            <a:r>
              <a:rPr lang="en-US" sz="2566" b="1" u="none" strike="noStrike" dirty="0" err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végén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a </a:t>
            </a:r>
            <a:r>
              <a:rPr lang="hu-HU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megkapjuk az elért pontszámunkat ami a felszedett érmékből és a halálok számából jön ki</a:t>
            </a:r>
            <a:r>
              <a: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.</a:t>
            </a:r>
          </a:p>
          <a:p>
            <a:pPr marL="0" lvl="0" indent="0" algn="ctr">
              <a:lnSpc>
                <a:spcPts val="3593"/>
              </a:lnSpc>
              <a:spcBef>
                <a:spcPct val="0"/>
              </a:spcBef>
            </a:pPr>
            <a:endParaRPr lang="en-US" sz="2566" b="1" u="none" strike="noStrike" dirty="0">
              <a:solidFill>
                <a:srgbClr val="5CE1E6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758547" y="405983"/>
            <a:ext cx="4770905" cy="2254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13"/>
              </a:lnSpc>
            </a:pPr>
            <a:r>
              <a:rPr lang="en-US" sz="6438" b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Játékmenet</a:t>
            </a:r>
          </a:p>
          <a:p>
            <a:pPr marL="0" lvl="0" indent="0" algn="ctr">
              <a:lnSpc>
                <a:spcPts val="9013"/>
              </a:lnSpc>
              <a:spcBef>
                <a:spcPct val="0"/>
              </a:spcBef>
            </a:pPr>
            <a:endParaRPr lang="en-US" sz="6438" b="1">
              <a:solidFill>
                <a:srgbClr val="5CE1E6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3550061" y="2430076"/>
            <a:ext cx="11187877" cy="4244868"/>
            <a:chOff x="0" y="0"/>
            <a:chExt cx="14917170" cy="5659824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4917170" cy="5185513"/>
              <a:chOff x="0" y="0"/>
              <a:chExt cx="2946601" cy="102429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2946601" cy="1024299"/>
              </a:xfrm>
              <a:custGeom>
                <a:avLst/>
                <a:gdLst/>
                <a:ahLst/>
                <a:cxnLst/>
                <a:rect l="l" t="t" r="r" b="b"/>
                <a:pathLst>
                  <a:path w="2946601" h="1024299">
                    <a:moveTo>
                      <a:pt x="35292" y="0"/>
                    </a:moveTo>
                    <a:lnTo>
                      <a:pt x="2911310" y="0"/>
                    </a:lnTo>
                    <a:cubicBezTo>
                      <a:pt x="2930801" y="0"/>
                      <a:pt x="2946601" y="15801"/>
                      <a:pt x="2946601" y="35292"/>
                    </a:cubicBezTo>
                    <a:lnTo>
                      <a:pt x="2946601" y="989007"/>
                    </a:lnTo>
                    <a:cubicBezTo>
                      <a:pt x="2946601" y="1008498"/>
                      <a:pt x="2930801" y="1024299"/>
                      <a:pt x="2911310" y="1024299"/>
                    </a:cubicBezTo>
                    <a:lnTo>
                      <a:pt x="35292" y="1024299"/>
                    </a:lnTo>
                    <a:cubicBezTo>
                      <a:pt x="15801" y="1024299"/>
                      <a:pt x="0" y="1008498"/>
                      <a:pt x="0" y="989007"/>
                    </a:cubicBezTo>
                    <a:lnTo>
                      <a:pt x="0" y="35292"/>
                    </a:lnTo>
                    <a:cubicBezTo>
                      <a:pt x="0" y="15801"/>
                      <a:pt x="15801" y="0"/>
                      <a:pt x="35292" y="0"/>
                    </a:cubicBez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2946601" cy="106239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77987" y="160455"/>
              <a:ext cx="14761197" cy="5499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54205" lvl="1" indent="-277102" algn="ctr">
                <a:lnSpc>
                  <a:spcPts val="3593"/>
                </a:lnSpc>
                <a:buFont typeface="Arial"/>
                <a:buChar char="•"/>
              </a:pPr>
              <a:r>
                <a:rPr lang="en-US" sz="2566" b="1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Minden </a:t>
              </a:r>
              <a:r>
                <a:rPr lang="en-US" sz="2566" b="1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pálya</a:t>
              </a:r>
              <a:r>
                <a:rPr lang="en-US" sz="2566" b="1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két</a:t>
              </a:r>
              <a:r>
                <a:rPr lang="en-US" sz="2566" b="1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portállal</a:t>
              </a:r>
              <a:r>
                <a:rPr lang="en-US" sz="2566" b="1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rendelkezik</a:t>
              </a:r>
              <a:r>
                <a:rPr lang="en-US" sz="2566" b="1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, </a:t>
              </a:r>
              <a:r>
                <a:rPr lang="en-US" sz="2566" b="1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amelyeken</a:t>
              </a:r>
              <a:r>
                <a:rPr lang="en-US" sz="2566" b="1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átlépve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haladsz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előre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.</a:t>
              </a:r>
              <a:endParaRPr lang="hu-HU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endParaRPr>
            </a:p>
            <a:p>
              <a:pPr marL="554205" lvl="1" indent="-277102" algn="ctr">
                <a:lnSpc>
                  <a:spcPts val="3593"/>
                </a:lnSpc>
                <a:buFont typeface="Arial"/>
                <a:buChar char="•"/>
              </a:pPr>
              <a:r>
                <a:rPr lang="hu-HU" sz="2566" b="1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Az űrlények minden pályán megpróbálnak megölni amíg te nem ölöd meg őket.</a:t>
              </a:r>
              <a:endPara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endParaRPr>
            </a:p>
            <a:p>
              <a:pPr marL="554205" lvl="1" indent="-277102" algn="ctr">
                <a:lnSpc>
                  <a:spcPts val="3593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Akadályok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: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mély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szakadékok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,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csapdák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,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amelyek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miatt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újra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kell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kezdened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a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szintet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.</a:t>
              </a:r>
            </a:p>
            <a:p>
              <a:pPr marL="554205" lvl="1" indent="-277102" algn="ctr">
                <a:lnSpc>
                  <a:spcPts val="3593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Érmék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gyűjtése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: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fejlesztheted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a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karaktered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,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hogy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könnyebben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megbirkózz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a </a:t>
              </a:r>
              <a:r>
                <a:rPr lang="en-US" sz="2566" b="1" u="none" strike="noStrike" dirty="0" err="1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kihívásokkal</a:t>
              </a:r>
              <a:r>
                <a:rPr lang="en-US" sz="2566" b="1" u="none" strike="noStrike" dirty="0">
                  <a:solidFill>
                    <a:srgbClr val="5CE1E6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.</a:t>
              </a:r>
            </a:p>
            <a:p>
              <a:pPr marL="0" lvl="0" indent="0" algn="ctr">
                <a:lnSpc>
                  <a:spcPts val="3593"/>
                </a:lnSpc>
                <a:spcBef>
                  <a:spcPct val="0"/>
                </a:spcBef>
              </a:pPr>
              <a:endParaRPr lang="en-US" sz="2566" b="1" u="none" strike="noStrike" dirty="0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100302" y="405983"/>
            <a:ext cx="4087396" cy="2254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13"/>
              </a:lnSpc>
            </a:pPr>
            <a:r>
              <a:rPr lang="en-US" sz="6438" b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Fejlesztők</a:t>
            </a:r>
          </a:p>
          <a:p>
            <a:pPr marL="0" lvl="0" indent="0" algn="ctr">
              <a:lnSpc>
                <a:spcPts val="9013"/>
              </a:lnSpc>
              <a:spcBef>
                <a:spcPct val="0"/>
              </a:spcBef>
            </a:pPr>
            <a:endParaRPr lang="en-US" sz="6438" b="1">
              <a:solidFill>
                <a:srgbClr val="5CE1E6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3550061" y="2430076"/>
            <a:ext cx="11187877" cy="3021631"/>
            <a:chOff x="0" y="0"/>
            <a:chExt cx="2946601" cy="79582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946601" cy="795821"/>
            </a:xfrm>
            <a:custGeom>
              <a:avLst/>
              <a:gdLst/>
              <a:ahLst/>
              <a:cxnLst/>
              <a:rect l="l" t="t" r="r" b="b"/>
              <a:pathLst>
                <a:path w="2946601" h="795821">
                  <a:moveTo>
                    <a:pt x="35292" y="0"/>
                  </a:moveTo>
                  <a:lnTo>
                    <a:pt x="2911310" y="0"/>
                  </a:lnTo>
                  <a:cubicBezTo>
                    <a:pt x="2930801" y="0"/>
                    <a:pt x="2946601" y="15801"/>
                    <a:pt x="2946601" y="35292"/>
                  </a:cubicBezTo>
                  <a:lnTo>
                    <a:pt x="2946601" y="760529"/>
                  </a:lnTo>
                  <a:cubicBezTo>
                    <a:pt x="2946601" y="780020"/>
                    <a:pt x="2930801" y="795821"/>
                    <a:pt x="2911310" y="795821"/>
                  </a:cubicBezTo>
                  <a:lnTo>
                    <a:pt x="35292" y="795821"/>
                  </a:lnTo>
                  <a:cubicBezTo>
                    <a:pt x="15801" y="795821"/>
                    <a:pt x="0" y="780020"/>
                    <a:pt x="0" y="760529"/>
                  </a:cubicBezTo>
                  <a:lnTo>
                    <a:pt x="0" y="35292"/>
                  </a:lnTo>
                  <a:cubicBezTo>
                    <a:pt x="0" y="15801"/>
                    <a:pt x="15801" y="0"/>
                    <a:pt x="35292" y="0"/>
                  </a:cubicBez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946601" cy="8339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608551" y="2538510"/>
            <a:ext cx="11070897" cy="3116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4205" lvl="1" indent="-277102" algn="ctr">
              <a:lnSpc>
                <a:spcPts val="3593"/>
              </a:lnSpc>
              <a:buFont typeface="Arial"/>
              <a:buChar char="•"/>
            </a:pPr>
            <a:r>
              <a:rPr lang="en-US" sz="2566" b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Tófalvi Zalán: Játékos design, programozása, menü, halál programozása</a:t>
            </a:r>
          </a:p>
          <a:p>
            <a:pPr marL="554205" lvl="1" indent="-277102" algn="ctr">
              <a:lnSpc>
                <a:spcPts val="3593"/>
              </a:lnSpc>
              <a:buFont typeface="Arial"/>
              <a:buChar char="•"/>
            </a:pPr>
            <a:r>
              <a:rPr lang="en-US" sz="2566" b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Szemethy Levente: Érme, halálos tüske, halálos akadály design, programozás, pálya design</a:t>
            </a:r>
          </a:p>
          <a:p>
            <a:pPr marL="554205" lvl="1" indent="-277102" algn="ctr">
              <a:lnSpc>
                <a:spcPts val="3593"/>
              </a:lnSpc>
              <a:buFont typeface="Arial"/>
              <a:buChar char="•"/>
            </a:pPr>
            <a:r>
              <a:rPr lang="en-US" sz="2566" b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Tompos Gergő: ReadMe fájl, ellenfelek, portál design programozás, támadás programozás, ppt</a:t>
            </a:r>
          </a:p>
          <a:p>
            <a:pPr marL="0" lvl="0" indent="0" algn="ctr">
              <a:lnSpc>
                <a:spcPts val="3593"/>
              </a:lnSpc>
              <a:spcBef>
                <a:spcPct val="0"/>
              </a:spcBef>
            </a:pPr>
            <a:endParaRPr lang="en-US" sz="2566" b="1">
              <a:solidFill>
                <a:srgbClr val="5CE1E6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538353" y="4520783"/>
            <a:ext cx="9211294" cy="1112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13"/>
              </a:lnSpc>
              <a:spcBef>
                <a:spcPct val="0"/>
              </a:spcBef>
            </a:pPr>
            <a:r>
              <a:rPr lang="en-US" sz="6438" b="1">
                <a:solidFill>
                  <a:srgbClr val="5CE1E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Köszönjük a figyelmet!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175</Words>
  <Application>Microsoft Office PowerPoint</Application>
  <PresentationFormat>Egyéni</PresentationFormat>
  <Paragraphs>17</Paragraphs>
  <Slides>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9" baseType="lpstr">
      <vt:lpstr>Calibri</vt:lpstr>
      <vt:lpstr>Arial</vt:lpstr>
      <vt:lpstr>Open Sans Bold</vt:lpstr>
      <vt:lpstr>Office Theme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bekezdés szövege</dc:title>
  <cp:lastModifiedBy>O365 felhasználó</cp:lastModifiedBy>
  <cp:revision>2</cp:revision>
  <dcterms:created xsi:type="dcterms:W3CDTF">2006-08-16T00:00:00Z</dcterms:created>
  <dcterms:modified xsi:type="dcterms:W3CDTF">2025-02-18T18:30:56Z</dcterms:modified>
  <dc:identifier>DAGfWdie4uk</dc:identifier>
</cp:coreProperties>
</file>

<file path=docProps/thumbnail.jpeg>
</file>